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8177-A82E-1627-2CAB-6ABF49080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04B4D-EB7C-B025-638E-A5718D9A9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DE100-6B66-CD23-8C00-44957FF5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4B05-7B68-BD5F-319B-9D6CB374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73D1-12CC-827F-32CC-6FE52772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7F4-7758-CCA6-F06C-B05E3832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AC187-0ED7-85B9-FEE7-D52077FB9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32AF-F066-92AD-0707-443F4370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DBBD4-FE44-DDD2-542E-1A0874CF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8392-F5DF-E523-80E3-AE672290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2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D14595-2D89-94AC-94C0-A98C384BC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AD326-11D9-2557-E977-98C9AED5C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505F8-F535-7554-18A6-DA22FD4C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C7A99-C03B-F4AD-0B06-C892ABF8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E5D0B-0B8A-7648-BFC8-79E528E1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227-4B28-5F32-DA2F-E5A43C2A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A501-A738-6197-8007-C52CECFF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7CB61-7394-4D07-FF4C-8FEB3A6A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9844-6FB3-6769-B565-B0D23AB8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D9285-C325-F06C-307C-F11EC04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CE3A-0AD5-A753-6DC8-D597BB9B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FF1AF-3CC6-C86C-96C9-1F3F7065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9AE8-61B0-899E-68F4-6CD00A23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5DFCF-B29A-7E11-A32E-76971D2E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8CD9-6596-759D-6D44-4E886E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C0AF-1F72-53B6-C0CF-89B355D3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1252-BCE4-0B98-BEBD-3BA501DAF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F82D8-9FD3-8A1E-FA3C-32C149724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F1E15-6DE0-DA39-0EBD-AB1C5E47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D6E10-39D8-E729-3B42-EFA8EBE4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D4A3D-29AE-F767-2E89-E903F98D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6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B897-0389-3E3F-954B-9D9286C0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727D5-7887-2CBF-A00E-EC027B4F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D0492-6690-560C-FFEB-15BBC766F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C5E48-9325-3A9B-0A53-6ACC67DDC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E4153-B771-64FF-4D3C-9199ECCEE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4A038-C6E4-37C8-A15C-3FEFA54E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B1951-DF80-D4D2-0E5C-14BF232B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75FE5-EA33-8BB0-58F9-57AFE710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03BD-B44F-187E-2F3A-346B6AB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83299-AFAD-AD02-D5A1-2324D57B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050D4-7132-A6D7-6809-2AA4096D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67AF-19A2-AE9A-D396-4BC17210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B2DC3-5A88-8D2A-3A17-23DB8DC7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E5930-127E-0B63-BAF6-CA096460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15185-03F9-C026-C84D-31796330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9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052D-CBE0-44D5-BBE5-00464199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7233-06AE-328A-38C9-2596B4B55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5B926-2986-4793-6440-438E641D7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EFE78-43E4-911D-BDA4-7BF2FA33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EBF20-E7A0-EFCB-393E-36A6C7DC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D7E26-EAA8-7CE7-542F-CB2FB781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80DF-CB21-375E-C0BC-959A9770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2FBF9-7340-CCF8-DC2B-45DD30400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95A10-DF43-1CC5-EE0B-3A86768C6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50B28-1B74-495F-D725-5D8C9BAB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53FC5-340B-0035-3E1E-52704451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6DD17-3F62-3C55-29CD-866460FB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DA01D-7AEE-7CFA-B095-017F8F01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CAACE-78E6-27FB-D015-87B6FF953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4453-F3FC-F71B-4E45-A89ED5558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6D3565-AF79-4A16-894F-2F4A81341B46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5E676-083A-EE6C-19E4-42A3218BE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3A3A3-D4E7-D81E-B303-DE02A7AF5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30F99-C28A-4B61-BF2D-A50B4C9D0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F1D-1026-675D-F0A8-E0862F875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8D31-1C32-C3D0-8432-25B03736F2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2"/>
    </mc:Choice>
    <mc:Fallback>
      <p:transition spd="slow" advTm="23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6F608-563D-685D-78A0-0F2B76E09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34" y="1885734"/>
            <a:ext cx="3086531" cy="308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6DE68-D193-298A-2ECF-C5B6A432B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91" y="1852391"/>
            <a:ext cx="3153215" cy="3153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5863CA-3675-A88D-0A24-F2B5DDD7A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4" y="1852389"/>
            <a:ext cx="3134162" cy="3153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36E977-9757-7442-05A2-4041A1482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67" y="1852390"/>
            <a:ext cx="3134162" cy="3153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7F0BAE-99B0-6C12-A2D8-291A10843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21" y="1866678"/>
            <a:ext cx="3134162" cy="3124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D052A4-5124-6188-F8D7-2739F3548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14" y="1852389"/>
            <a:ext cx="3153215" cy="31532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967210-CE6F-5BF5-C781-9724C2FE1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56" y="1833338"/>
            <a:ext cx="3172266" cy="3172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6CAD81-A427-5F55-1E32-DA7140B04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2" y="1833336"/>
            <a:ext cx="3172266" cy="3181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9A69E0-D442-D67A-8A39-02C4D233F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04" y="3390888"/>
            <a:ext cx="1876687" cy="1629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94103C-4844-49EA-09A9-94361FD8C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07" y="2142939"/>
            <a:ext cx="1476581" cy="1247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8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28"/>
    </mc:Choice>
    <mc:Fallback>
      <p:transition spd="slow" advTm="15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4.44444E-6 L -2.5E-6 0.052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6 L 0 0.107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Quentin Alldredge</dc:creator>
  <cp:lastModifiedBy>Quentin Alldredge</cp:lastModifiedBy>
  <cp:revision>3</cp:revision>
  <dcterms:created xsi:type="dcterms:W3CDTF">2026-04-25T18:54:03Z</dcterms:created>
  <dcterms:modified xsi:type="dcterms:W3CDTF">2026-04-26T20:33:29Z</dcterms:modified>
</cp:coreProperties>
</file>